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256" r:id="rId2"/>
    <p:sldId id="260" r:id="rId3"/>
    <p:sldId id="257" r:id="rId4"/>
    <p:sldId id="258" r:id="rId5"/>
    <p:sldId id="259" r:id="rId6"/>
    <p:sldId id="265" r:id="rId7"/>
    <p:sldId id="261" r:id="rId8"/>
    <p:sldId id="262" r:id="rId9"/>
    <p:sldId id="268" r:id="rId10"/>
    <p:sldId id="266" r:id="rId11"/>
    <p:sldId id="267" r:id="rId12"/>
    <p:sldId id="270" r:id="rId13"/>
    <p:sldId id="271" r:id="rId14"/>
    <p:sldId id="272" r:id="rId15"/>
    <p:sldId id="273" r:id="rId16"/>
    <p:sldId id="269" r:id="rId17"/>
    <p:sldId id="275" r:id="rId18"/>
    <p:sldId id="274" r:id="rId19"/>
    <p:sldId id="276" r:id="rId20"/>
    <p:sldId id="285" r:id="rId21"/>
    <p:sldId id="282" r:id="rId22"/>
    <p:sldId id="279" r:id="rId23"/>
    <p:sldId id="278" r:id="rId24"/>
    <p:sldId id="284" r:id="rId25"/>
    <p:sldId id="281" r:id="rId26"/>
    <p:sldId id="283" r:id="rId27"/>
    <p:sldId id="277" r:id="rId28"/>
    <p:sldId id="289" r:id="rId29"/>
    <p:sldId id="287" r:id="rId30"/>
    <p:sldId id="288" r:id="rId31"/>
    <p:sldId id="290" r:id="rId32"/>
    <p:sldId id="286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CE8C"/>
    <a:srgbClr val="0D405F"/>
    <a:srgbClr val="D6D9DF"/>
    <a:srgbClr val="EFE6F4"/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544" autoAdjust="0"/>
    <p:restoredTop sz="94270" autoAdjust="0"/>
  </p:normalViewPr>
  <p:slideViewPr>
    <p:cSldViewPr snapToGrid="0">
      <p:cViewPr>
        <p:scale>
          <a:sx n="80" d="100"/>
          <a:sy n="80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2FF35-F1F8-4D49-B815-ACDD6F0FC196}" type="datetimeFigureOut">
              <a:rPr lang="es-MX" smtClean="0"/>
              <a:t>26/05/2022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E8EEF-CB1C-4B09-8AE2-0C64924BAF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5994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8EEF-CB1C-4B09-8AE2-0C64924BAF71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896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8EEF-CB1C-4B09-8AE2-0C64924BAF71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670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8566E66-EFD4-4EB8-A4C7-7150704ED616}" type="datetime1">
              <a:rPr lang="es-MX" smtClean="0"/>
              <a:t>26/05/2022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2911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ED04-BAA4-4531-A297-CCBC6820C32D}" type="datetime1">
              <a:rPr lang="es-MX" smtClean="0"/>
              <a:t>26/05/2022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7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704-FDD3-4F54-B413-144BC20A4A20}" type="datetime1">
              <a:rPr lang="es-MX" smtClean="0"/>
              <a:t>26/05/2022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733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1546-9F9B-4090-974F-5EB6B7BC41B8}" type="datetime1">
              <a:rPr lang="es-MX" smtClean="0"/>
              <a:t>26/05/2022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46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92A6-5FF0-45F1-A175-472210CA25B5}" type="datetime1">
              <a:rPr lang="es-MX" smtClean="0"/>
              <a:t>26/05/2022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9517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3714-39FB-4B37-985F-5A0E0C264B74}" type="datetime1">
              <a:rPr lang="es-MX" smtClean="0"/>
              <a:t>26/05/2022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818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1EF3-7585-447F-BD59-B7CCBFFA150C}" type="datetime1">
              <a:rPr lang="es-MX" smtClean="0"/>
              <a:t>26/05/2022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302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4407-751B-4AAB-A0AB-492FEB9A6BE1}" type="datetime1">
              <a:rPr lang="es-MX" smtClean="0"/>
              <a:t>26/05/2022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2141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83F8-AA56-446D-B657-95B4A244174B}" type="datetime1">
              <a:rPr lang="es-MX" smtClean="0"/>
              <a:t>26/05/2022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192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E122-7990-40D1-B155-2E1C4CE8A5C8}" type="datetime1">
              <a:rPr lang="es-MX" smtClean="0"/>
              <a:t>26/05/2022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173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128C-C005-407D-A071-8E2FB0D578A8}" type="datetime1">
              <a:rPr lang="es-MX" smtClean="0"/>
              <a:t>26/05/2022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517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BDDBE6B-A90F-401A-A37B-F9B6FB6F2AFB}" type="datetime1">
              <a:rPr lang="es-MX" smtClean="0"/>
              <a:t>26/05/2022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FA2D204-CA05-4DE3-928E-1C21D8E0D3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25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Kaa9SPITNARrLDvX2olvrA" TargetMode="External"/><Relationship Id="rId7" Type="http://schemas.openxmlformats.org/officeDocument/2006/relationships/hyperlink" Target="https://www.delftstack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GZ5in9Xpons" TargetMode="External"/><Relationship Id="rId5" Type="http://schemas.openxmlformats.org/officeDocument/2006/relationships/hyperlink" Target="https://www.youtube.com/channel/UCyUNDjrAvUOgDVuY_bVM1XQ" TargetMode="External"/><Relationship Id="rId4" Type="http://schemas.openxmlformats.org/officeDocument/2006/relationships/hyperlink" Target="https://www.youtube.com/channel/UCjyyvv8Z0juhQ_seTH_pb1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52955-BE81-4E79-A935-8BA6C947F0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Proyecto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62ABE5-EA40-4DF5-A4F4-37B7F724C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sz="2800" dirty="0">
                <a:solidFill>
                  <a:schemeClr val="tx1"/>
                </a:solidFill>
                <a:latin typeface="Quicksand Medium" panose="00000600000000000000" pitchFamily="2" charset="0"/>
              </a:rPr>
              <a:t>Colunga Aguilar Alma Carolina</a:t>
            </a:r>
          </a:p>
        </p:txBody>
      </p:sp>
    </p:spTree>
    <p:extLst>
      <p:ext uri="{BB962C8B-B14F-4D97-AF65-F5344CB8AC3E}">
        <p14:creationId xmlns:p14="http://schemas.microsoft.com/office/powerpoint/2010/main" val="233393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10</a:t>
            </a:fld>
            <a:endParaRPr lang="es-MX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9838602-0A39-4516-AD84-F851359E759E}"/>
              </a:ext>
            </a:extLst>
          </p:cNvPr>
          <p:cNvGrpSpPr/>
          <p:nvPr/>
        </p:nvGrpSpPr>
        <p:grpSpPr>
          <a:xfrm>
            <a:off x="1570983" y="5304443"/>
            <a:ext cx="7697274" cy="1047896"/>
            <a:chOff x="1399533" y="5742628"/>
            <a:chExt cx="7697274" cy="104789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BB6DA16-2C60-4998-877A-5838B2C8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533" y="5742628"/>
              <a:ext cx="7697274" cy="1047896"/>
            </a:xfrm>
            <a:prstGeom prst="rect">
              <a:avLst/>
            </a:prstGeom>
          </p:spPr>
        </p:pic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62948821-8CFA-4537-83F8-B1BF42D3A2FC}"/>
                </a:ext>
              </a:extLst>
            </p:cNvPr>
            <p:cNvSpPr/>
            <p:nvPr/>
          </p:nvSpPr>
          <p:spPr>
            <a:xfrm>
              <a:off x="1637365" y="6266576"/>
              <a:ext cx="1848436" cy="159391"/>
            </a:xfrm>
            <a:prstGeom prst="roundRect">
              <a:avLst/>
            </a:prstGeom>
            <a:solidFill>
              <a:srgbClr val="FFFF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806359D5-87EB-4E85-BFD4-A625B987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53" y="505661"/>
            <a:ext cx="2991267" cy="424874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DF72401-E67E-45E5-BB0E-4868F03E3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" r="839" b="589"/>
          <a:stretch/>
        </p:blipFill>
        <p:spPr>
          <a:xfrm>
            <a:off x="5943425" y="505661"/>
            <a:ext cx="2495550" cy="10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6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11</a:t>
            </a:fld>
            <a:endParaRPr lang="es-MX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A79B83A-0950-4DDB-A0B1-787A47C8E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" t="531" b="-1"/>
          <a:stretch/>
        </p:blipFill>
        <p:spPr>
          <a:xfrm>
            <a:off x="6342076" y="408200"/>
            <a:ext cx="4538979" cy="361975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B250DF9F-5B06-4ABD-8CEC-D967259D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370100"/>
            <a:ext cx="9692640" cy="684643"/>
          </a:xfrm>
        </p:spPr>
        <p:txBody>
          <a:bodyPr>
            <a:normAutofit fontScale="90000"/>
          </a:bodyPr>
          <a:lstStyle/>
          <a:p>
            <a:r>
              <a:rPr lang="es-MX" dirty="0"/>
              <a:t>Ingreso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DE5F70-EE77-4A5C-B96B-4EF93B31A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966"/>
          <a:stretch/>
        </p:blipFill>
        <p:spPr>
          <a:xfrm>
            <a:off x="693298" y="4591517"/>
            <a:ext cx="4998132" cy="7824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CD599E-A8FC-4182-B613-F7AF4274EF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3" t="33914" r="68821" b="58531"/>
          <a:stretch/>
        </p:blipFill>
        <p:spPr>
          <a:xfrm>
            <a:off x="667936" y="1122599"/>
            <a:ext cx="1228868" cy="81663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73785-B382-4DBF-947D-2725BEB9A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33" b="37174"/>
          <a:stretch/>
        </p:blipFill>
        <p:spPr>
          <a:xfrm>
            <a:off x="667936" y="2007086"/>
            <a:ext cx="4998132" cy="17221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F1ACF3-2B6F-491D-925E-E99FC274C4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34052" r="67547" b="60773"/>
          <a:stretch/>
        </p:blipFill>
        <p:spPr>
          <a:xfrm>
            <a:off x="693298" y="3807852"/>
            <a:ext cx="1278377" cy="7050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5BD3FF4-1DAB-4FFB-9838-D2775B261B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34093" r="66954" b="60459"/>
          <a:stretch/>
        </p:blipFill>
        <p:spPr>
          <a:xfrm>
            <a:off x="657397" y="5686615"/>
            <a:ext cx="1160864" cy="78244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62A8E91-D0A4-4006-9699-97B004144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" t="63370" r="-190" b="17596"/>
          <a:stretch/>
        </p:blipFill>
        <p:spPr>
          <a:xfrm>
            <a:off x="1971675" y="5667354"/>
            <a:ext cx="4998132" cy="7824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1EFBD68-34C5-49D9-8714-A4CD952AA4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4214" r="65156" b="60403"/>
          <a:stretch/>
        </p:blipFill>
        <p:spPr>
          <a:xfrm>
            <a:off x="6969807" y="4405855"/>
            <a:ext cx="1192894" cy="78244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6E687DA-A7D3-470C-BC33-762DB640E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" t="84603" r="55006" b="-733"/>
          <a:stretch/>
        </p:blipFill>
        <p:spPr>
          <a:xfrm>
            <a:off x="8361938" y="4465535"/>
            <a:ext cx="2239389" cy="6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12</a:t>
            </a:fld>
            <a:endParaRPr lang="es-MX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250DF9F-5B06-4ABD-8CEC-D967259D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370100"/>
            <a:ext cx="9692640" cy="684643"/>
          </a:xfrm>
        </p:spPr>
        <p:txBody>
          <a:bodyPr>
            <a:normAutofit fontScale="90000"/>
          </a:bodyPr>
          <a:lstStyle/>
          <a:p>
            <a:r>
              <a:rPr lang="es-MX" dirty="0"/>
              <a:t>Empleado.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9C73785-B382-4DBF-947D-2725BEB9A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33" b="59201"/>
          <a:stretch/>
        </p:blipFill>
        <p:spPr>
          <a:xfrm>
            <a:off x="482412" y="2612369"/>
            <a:ext cx="4998132" cy="8166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72228F7-3686-4749-A964-EE702F4C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34" y="1538023"/>
            <a:ext cx="5277587" cy="3781953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2566446F-6057-43C1-AF11-38C72D344A04}"/>
              </a:ext>
            </a:extLst>
          </p:cNvPr>
          <p:cNvGrpSpPr/>
          <p:nvPr/>
        </p:nvGrpSpPr>
        <p:grpSpPr>
          <a:xfrm>
            <a:off x="482412" y="1526251"/>
            <a:ext cx="1228868" cy="816631"/>
            <a:chOff x="667936" y="1122599"/>
            <a:chExt cx="1228868" cy="81663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0CD599E-A8FC-4182-B613-F7AF4274E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43" t="33914" r="68821" b="58531"/>
            <a:stretch/>
          </p:blipFill>
          <p:spPr>
            <a:xfrm>
              <a:off x="667936" y="1122599"/>
              <a:ext cx="1228868" cy="816631"/>
            </a:xfrm>
            <a:prstGeom prst="rect">
              <a:avLst/>
            </a:prstGeom>
          </p:spPr>
        </p:pic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4EF138C1-199C-42D5-820A-495365F9650E}"/>
                </a:ext>
              </a:extLst>
            </p:cNvPr>
            <p:cNvSpPr/>
            <p:nvPr/>
          </p:nvSpPr>
          <p:spPr>
            <a:xfrm>
              <a:off x="886026" y="1442829"/>
              <a:ext cx="749827" cy="209802"/>
            </a:xfrm>
            <a:prstGeom prst="roundRect">
              <a:avLst/>
            </a:prstGeom>
            <a:solidFill>
              <a:srgbClr val="FFFF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73781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13</a:t>
            </a:fld>
            <a:endParaRPr lang="es-MX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5407379-C215-463B-A08D-F023DA211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04" y="837937"/>
            <a:ext cx="4907483" cy="355308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4B493C1-31E6-4418-BF71-59F0469FD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"/>
          <a:stretch/>
        </p:blipFill>
        <p:spPr>
          <a:xfrm>
            <a:off x="7483420" y="4551814"/>
            <a:ext cx="2496250" cy="109552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CDB25F-CEC3-442B-802E-FBBE3948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1" y="837937"/>
            <a:ext cx="5630296" cy="5067913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A31AFDAC-D150-4CF7-A3D1-085D8CD4719F}"/>
              </a:ext>
            </a:extLst>
          </p:cNvPr>
          <p:cNvSpPr/>
          <p:nvPr/>
        </p:nvSpPr>
        <p:spPr>
          <a:xfrm>
            <a:off x="194432" y="2843868"/>
            <a:ext cx="5809234" cy="1879133"/>
          </a:xfrm>
          <a:prstGeom prst="roundRect">
            <a:avLst/>
          </a:prstGeom>
          <a:solidFill>
            <a:srgbClr val="FFFFC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747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14</a:t>
            </a:fld>
            <a:endParaRPr lang="es-MX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0890C9FD-EF88-4F02-B912-3CC6AE8B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462" y="511967"/>
            <a:ext cx="5237627" cy="3782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8692F0-4DD7-4176-8B4E-1C9276FBB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35"/>
          <a:stretch/>
        </p:blipFill>
        <p:spPr>
          <a:xfrm>
            <a:off x="948653" y="678510"/>
            <a:ext cx="3286584" cy="503795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CA2E9ABF-6974-4DBA-9B5F-0ADB1A35BC6D}"/>
              </a:ext>
            </a:extLst>
          </p:cNvPr>
          <p:cNvGrpSpPr/>
          <p:nvPr/>
        </p:nvGrpSpPr>
        <p:grpSpPr>
          <a:xfrm>
            <a:off x="948653" y="1520456"/>
            <a:ext cx="4777809" cy="2579683"/>
            <a:chOff x="669273" y="1422684"/>
            <a:chExt cx="4219193" cy="208336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C063955-7ECB-4B0F-B660-E3D23BEF2264}"/>
                </a:ext>
              </a:extLst>
            </p:cNvPr>
            <p:cNvGrpSpPr/>
            <p:nvPr/>
          </p:nvGrpSpPr>
          <p:grpSpPr>
            <a:xfrm>
              <a:off x="669273" y="1716425"/>
              <a:ext cx="4219193" cy="1789628"/>
              <a:chOff x="669273" y="1716425"/>
              <a:chExt cx="4219193" cy="1789628"/>
            </a:xfrm>
          </p:grpSpPr>
          <p:pic>
            <p:nvPicPr>
              <p:cNvPr id="5" name="Imagen 4" descr="DelftStack&#10;">
                <a:extLst>
                  <a:ext uri="{FF2B5EF4-FFF2-40B4-BE49-F238E27FC236}">
                    <a16:creationId xmlns:a16="http://schemas.microsoft.com/office/drawing/2014/main" id="{2BF16FBB-276A-4B19-A308-2C6259009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273" y="1716425"/>
                <a:ext cx="3851627" cy="1712575"/>
              </a:xfrm>
              <a:prstGeom prst="rect">
                <a:avLst/>
              </a:prstGeom>
            </p:spPr>
          </p:pic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A2EA8EF-0B2E-4607-A752-701C88298910}"/>
                  </a:ext>
                </a:extLst>
              </p:cNvPr>
              <p:cNvSpPr txBox="1"/>
              <p:nvPr/>
            </p:nvSpPr>
            <p:spPr>
              <a:xfrm>
                <a:off x="2703582" y="3321387"/>
                <a:ext cx="218488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600" dirty="0"/>
                  <a:t>Código: </a:t>
                </a:r>
                <a:r>
                  <a:rPr lang="es-MX" sz="600" dirty="0" err="1"/>
                  <a:t>DelftStack</a:t>
                </a:r>
                <a:r>
                  <a:rPr lang="es-MX" sz="600" dirty="0"/>
                  <a:t>. Generar cadena aleatoria en JAVA</a:t>
                </a:r>
              </a:p>
            </p:txBody>
          </p:sp>
        </p:grp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53F322C-7F0E-4632-98CD-4B7610982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868" b="2257"/>
            <a:stretch/>
          </p:blipFill>
          <p:spPr>
            <a:xfrm>
              <a:off x="669273" y="1422684"/>
              <a:ext cx="2535321" cy="258856"/>
            </a:xfrm>
            <a:prstGeom prst="rect">
              <a:avLst/>
            </a:prstGeom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CBA99AC5-C1C5-405F-B406-85AA697FC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16" y="4660762"/>
            <a:ext cx="2924583" cy="3048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2E9CB3F-3A0F-48E1-82B2-D42C74EF0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56"/>
          <a:stretch/>
        </p:blipFill>
        <p:spPr>
          <a:xfrm>
            <a:off x="1849246" y="5147310"/>
            <a:ext cx="7754432" cy="1198723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8920795-96C5-4A00-A04F-A0EB6B3E38A8}"/>
              </a:ext>
            </a:extLst>
          </p:cNvPr>
          <p:cNvSpPr/>
          <p:nvPr/>
        </p:nvSpPr>
        <p:spPr>
          <a:xfrm>
            <a:off x="2119776" y="5956183"/>
            <a:ext cx="7483902" cy="199032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6787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15</a:t>
            </a:fld>
            <a:endParaRPr lang="es-MX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250DF9F-5B06-4ABD-8CEC-D967259D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370100"/>
            <a:ext cx="9692640" cy="684643"/>
          </a:xfrm>
        </p:spPr>
        <p:txBody>
          <a:bodyPr>
            <a:normAutofit fontScale="90000"/>
          </a:bodyPr>
          <a:lstStyle/>
          <a:p>
            <a:r>
              <a:rPr lang="es-MX" dirty="0"/>
              <a:t>Modificar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9C73785-B382-4DBF-947D-2725BEB9A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20" b="37314"/>
          <a:stretch/>
        </p:blipFill>
        <p:spPr>
          <a:xfrm>
            <a:off x="482412" y="2499527"/>
            <a:ext cx="4998132" cy="816631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2566446F-6057-43C1-AF11-38C72D344A04}"/>
              </a:ext>
            </a:extLst>
          </p:cNvPr>
          <p:cNvGrpSpPr/>
          <p:nvPr/>
        </p:nvGrpSpPr>
        <p:grpSpPr>
          <a:xfrm>
            <a:off x="482412" y="1526251"/>
            <a:ext cx="1228868" cy="816631"/>
            <a:chOff x="667936" y="1122599"/>
            <a:chExt cx="1228868" cy="81663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0CD599E-A8FC-4182-B613-F7AF4274E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43" t="33914" r="68821" b="58531"/>
            <a:stretch/>
          </p:blipFill>
          <p:spPr>
            <a:xfrm>
              <a:off x="667936" y="1122599"/>
              <a:ext cx="1228868" cy="816631"/>
            </a:xfrm>
            <a:prstGeom prst="rect">
              <a:avLst/>
            </a:prstGeom>
          </p:spPr>
        </p:pic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4EF138C1-199C-42D5-820A-495365F9650E}"/>
                </a:ext>
              </a:extLst>
            </p:cNvPr>
            <p:cNvSpPr/>
            <p:nvPr/>
          </p:nvSpPr>
          <p:spPr>
            <a:xfrm>
              <a:off x="907456" y="1627387"/>
              <a:ext cx="749827" cy="209802"/>
            </a:xfrm>
            <a:prstGeom prst="roundRect">
              <a:avLst/>
            </a:prstGeom>
            <a:solidFill>
              <a:srgbClr val="FFFF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F893EDE-0E19-4875-9C18-B1C074C1E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122" y="851472"/>
            <a:ext cx="2876951" cy="16480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CB91DD-0B54-41B3-B110-C6182F011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12" y="3565031"/>
            <a:ext cx="5096267" cy="26235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220B2C-D834-4826-99C4-B92A5DA4DA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5" r="1656" b="1664"/>
          <a:stretch/>
        </p:blipFill>
        <p:spPr>
          <a:xfrm>
            <a:off x="7173276" y="2907376"/>
            <a:ext cx="2558642" cy="11803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625157-EC5B-4517-B8E0-06D5AE5FB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3648" y="4495566"/>
            <a:ext cx="286742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6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739C0B-F1E5-4195-A989-BAFAD457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16</a:t>
            </a:fld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7ADFFDB-6535-4572-A7FC-D2EE652B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63" y="107021"/>
            <a:ext cx="9916909" cy="665890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3E5332E-8334-464E-80F2-CC74826ADFEB}"/>
              </a:ext>
            </a:extLst>
          </p:cNvPr>
          <p:cNvSpPr/>
          <p:nvPr/>
        </p:nvSpPr>
        <p:spPr>
          <a:xfrm>
            <a:off x="2286000" y="5924550"/>
            <a:ext cx="838200" cy="400050"/>
          </a:xfrm>
          <a:prstGeom prst="rect">
            <a:avLst/>
          </a:prstGeom>
          <a:solidFill>
            <a:srgbClr val="D6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9148083-B2BE-4235-8386-12ED31A486A7}"/>
              </a:ext>
            </a:extLst>
          </p:cNvPr>
          <p:cNvGrpSpPr/>
          <p:nvPr/>
        </p:nvGrpSpPr>
        <p:grpSpPr>
          <a:xfrm>
            <a:off x="2286000" y="5924550"/>
            <a:ext cx="6419850" cy="457264"/>
            <a:chOff x="2286000" y="5924550"/>
            <a:chExt cx="6419850" cy="457264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5320797-A0DB-49C9-93FE-851A7A9FE740}"/>
                </a:ext>
              </a:extLst>
            </p:cNvPr>
            <p:cNvSpPr/>
            <p:nvPr/>
          </p:nvSpPr>
          <p:spPr>
            <a:xfrm>
              <a:off x="2286000" y="5924550"/>
              <a:ext cx="838200" cy="400050"/>
            </a:xfrm>
            <a:prstGeom prst="rect">
              <a:avLst/>
            </a:prstGeom>
            <a:solidFill>
              <a:srgbClr val="D6D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72C75CA4-B425-4CE0-B303-8978E515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1139" y="5924550"/>
              <a:ext cx="1581371" cy="457264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1161A329-4BC5-47D2-AD75-6769F6E0A249}"/>
                </a:ext>
              </a:extLst>
            </p:cNvPr>
            <p:cNvSpPr/>
            <p:nvPr/>
          </p:nvSpPr>
          <p:spPr>
            <a:xfrm>
              <a:off x="7867650" y="5924550"/>
              <a:ext cx="838200" cy="400050"/>
            </a:xfrm>
            <a:prstGeom prst="rect">
              <a:avLst/>
            </a:prstGeom>
            <a:solidFill>
              <a:srgbClr val="D6D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67394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739C0B-F1E5-4195-A989-BAFAD457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17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54FC1-CB5E-4773-A160-6E1A158A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3" y="109074"/>
            <a:ext cx="9907383" cy="6639852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E5DD4C3-77C2-4EBE-8D3D-205A6A90F004}"/>
              </a:ext>
            </a:extLst>
          </p:cNvPr>
          <p:cNvGrpSpPr/>
          <p:nvPr/>
        </p:nvGrpSpPr>
        <p:grpSpPr>
          <a:xfrm>
            <a:off x="2286000" y="5924550"/>
            <a:ext cx="6419850" cy="457264"/>
            <a:chOff x="2286000" y="5924550"/>
            <a:chExt cx="6419850" cy="457264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AC9BD4E5-2778-42E7-9A75-05BB7BC40974}"/>
                </a:ext>
              </a:extLst>
            </p:cNvPr>
            <p:cNvSpPr/>
            <p:nvPr/>
          </p:nvSpPr>
          <p:spPr>
            <a:xfrm>
              <a:off x="2286000" y="5924550"/>
              <a:ext cx="838200" cy="400050"/>
            </a:xfrm>
            <a:prstGeom prst="rect">
              <a:avLst/>
            </a:prstGeom>
            <a:solidFill>
              <a:srgbClr val="D6D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3925877-0C60-4A44-B9BE-5B125E254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1139" y="5924550"/>
              <a:ext cx="1581371" cy="457264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59C867C-8BD6-436A-AEE6-6FBEFF0D0982}"/>
                </a:ext>
              </a:extLst>
            </p:cNvPr>
            <p:cNvSpPr/>
            <p:nvPr/>
          </p:nvSpPr>
          <p:spPr>
            <a:xfrm>
              <a:off x="7867650" y="5924550"/>
              <a:ext cx="838200" cy="400050"/>
            </a:xfrm>
            <a:prstGeom prst="rect">
              <a:avLst/>
            </a:prstGeom>
            <a:solidFill>
              <a:srgbClr val="D6D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53740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18</a:t>
            </a:fld>
            <a:endParaRPr lang="es-MX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1700375-E96C-4AAC-BFEE-5722D210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40" y="812329"/>
            <a:ext cx="2429214" cy="4572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D19F81B-78AA-44D4-9B8F-82DFC025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96" y="907592"/>
            <a:ext cx="857370" cy="36200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595A0C0-ADC9-41D8-B4B7-8515304AC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8" t="3181" r="2314" b="4648"/>
          <a:stretch/>
        </p:blipFill>
        <p:spPr>
          <a:xfrm>
            <a:off x="7024640" y="1613620"/>
            <a:ext cx="2485830" cy="1317072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A967F35E-3AFD-4F41-9986-341B2CB25DE6}"/>
              </a:ext>
            </a:extLst>
          </p:cNvPr>
          <p:cNvGrpSpPr/>
          <p:nvPr/>
        </p:nvGrpSpPr>
        <p:grpSpPr>
          <a:xfrm>
            <a:off x="436189" y="484464"/>
            <a:ext cx="5908590" cy="3992686"/>
            <a:chOff x="310354" y="243755"/>
            <a:chExt cx="5908590" cy="3992686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82C85292-D5FA-4BB6-880D-493D17614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354" y="243755"/>
              <a:ext cx="5908590" cy="3992686"/>
            </a:xfrm>
            <a:prstGeom prst="rect">
              <a:avLst/>
            </a:prstGeom>
          </p:spPr>
        </p:pic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D48775F2-CF9D-4616-85E4-1FEDD118256D}"/>
                </a:ext>
              </a:extLst>
            </p:cNvPr>
            <p:cNvSpPr/>
            <p:nvPr/>
          </p:nvSpPr>
          <p:spPr>
            <a:xfrm>
              <a:off x="310354" y="1699660"/>
              <a:ext cx="5908590" cy="2145070"/>
            </a:xfrm>
            <a:prstGeom prst="roundRect">
              <a:avLst/>
            </a:prstGeom>
            <a:solidFill>
              <a:srgbClr val="FFFFCC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360A21B9-F53C-4409-876F-A102BD8E3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640" y="3274719"/>
            <a:ext cx="1971950" cy="124794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7A4271A4-8D51-4DDF-AC49-1C3E10AB5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47" y="4852669"/>
            <a:ext cx="2924583" cy="30484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94F81B4E-2F9B-4802-895D-4990FEBBD0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769"/>
          <a:stretch/>
        </p:blipFill>
        <p:spPr>
          <a:xfrm>
            <a:off x="1638592" y="5244380"/>
            <a:ext cx="7754432" cy="1247949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2F6ABBA9-9405-4376-A9E2-65AB7D4634AF}"/>
              </a:ext>
            </a:extLst>
          </p:cNvPr>
          <p:cNvSpPr/>
          <p:nvPr/>
        </p:nvSpPr>
        <p:spPr>
          <a:xfrm>
            <a:off x="7883005" y="5965537"/>
            <a:ext cx="1510019" cy="160268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43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19</a:t>
            </a:fld>
            <a:endParaRPr lang="es-MX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039906C5-A8BE-4531-A668-77354D848712}"/>
              </a:ext>
            </a:extLst>
          </p:cNvPr>
          <p:cNvGrpSpPr/>
          <p:nvPr/>
        </p:nvGrpSpPr>
        <p:grpSpPr>
          <a:xfrm>
            <a:off x="1144601" y="4992539"/>
            <a:ext cx="9173855" cy="1381318"/>
            <a:chOff x="658041" y="4790882"/>
            <a:chExt cx="9173855" cy="1381318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71D273F-97A0-43D1-92DF-D7BE3EBE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041" y="4790882"/>
              <a:ext cx="9173855" cy="1381318"/>
            </a:xfrm>
            <a:prstGeom prst="rect">
              <a:avLst/>
            </a:prstGeom>
          </p:spPr>
        </p:pic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2F6ABBA9-9405-4376-A9E2-65AB7D4634AF}"/>
                </a:ext>
              </a:extLst>
            </p:cNvPr>
            <p:cNvSpPr/>
            <p:nvPr/>
          </p:nvSpPr>
          <p:spPr>
            <a:xfrm>
              <a:off x="8239247" y="5762360"/>
              <a:ext cx="1510019" cy="160268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CE80670-E761-4D1C-B6A8-C0522A3DB3DB}"/>
              </a:ext>
            </a:extLst>
          </p:cNvPr>
          <p:cNvGrpSpPr/>
          <p:nvPr/>
        </p:nvGrpSpPr>
        <p:grpSpPr>
          <a:xfrm>
            <a:off x="3012513" y="273487"/>
            <a:ext cx="5236695" cy="4589103"/>
            <a:chOff x="2967737" y="256709"/>
            <a:chExt cx="5236695" cy="458910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7132E12-15F0-4F66-8936-7D2AEE18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7737" y="256709"/>
              <a:ext cx="5236695" cy="4589103"/>
            </a:xfrm>
            <a:prstGeom prst="rect">
              <a:avLst/>
            </a:prstGeom>
          </p:spPr>
        </p:pic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9866AA72-F8EE-4AD5-9EC4-AC07FCF72AAE}"/>
                </a:ext>
              </a:extLst>
            </p:cNvPr>
            <p:cNvSpPr/>
            <p:nvPr/>
          </p:nvSpPr>
          <p:spPr>
            <a:xfrm>
              <a:off x="3093573" y="2201342"/>
              <a:ext cx="3860901" cy="1003253"/>
            </a:xfrm>
            <a:prstGeom prst="roundRect">
              <a:avLst/>
            </a:prstGeom>
            <a:solidFill>
              <a:srgbClr val="FFFFCC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080824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95620-F6A6-47B4-A4DA-F0D98E67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20F9F9-2187-42A2-8AB7-253154E8D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996" y="1805622"/>
            <a:ext cx="8710803" cy="4663440"/>
          </a:xfrm>
        </p:spPr>
        <p:txBody>
          <a:bodyPr>
            <a:normAutofit fontScale="92500"/>
          </a:bodyPr>
          <a:lstStyle/>
          <a:p>
            <a:pPr>
              <a:buClr>
                <a:schemeClr val="accent4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Se tienen varios empleados con datos:  RFC, nombre, apellidos, número telefónico, dirección, email. Cada empleado tiene un usuario y una contraseña.</a:t>
            </a:r>
          </a:p>
          <a:p>
            <a:pPr lvl="1">
              <a:buClr>
                <a:schemeClr val="accent4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Registrar y modificar los registros (contraseña: </a:t>
            </a:r>
            <a:r>
              <a:rPr lang="es-MX" dirty="0" err="1">
                <a:latin typeface="Quicksand Medium" panose="00000600000000000000" pitchFamily="2" charset="0"/>
              </a:rPr>
              <a:t>mac</a:t>
            </a:r>
            <a:r>
              <a:rPr lang="es-MX" dirty="0">
                <a:latin typeface="Quicksand Medium" panose="00000600000000000000" pitchFamily="2" charset="0"/>
              </a:rPr>
              <a:t>).</a:t>
            </a:r>
          </a:p>
          <a:p>
            <a:pPr>
              <a:buClr>
                <a:schemeClr val="accent3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Datos de libros: ISBN, nombre, año de edición, páginas, editorial, idioma y tipo de encuadernación.</a:t>
            </a:r>
          </a:p>
          <a:p>
            <a:pPr lvl="1">
              <a:buClr>
                <a:schemeClr val="accent3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Registrar, modificar, y eliminar los registros. </a:t>
            </a:r>
          </a:p>
          <a:p>
            <a:pPr>
              <a:buClr>
                <a:schemeClr val="accent3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Los libros pertenecen a una sección, distinguidas mediante letras de la siguiente manera: </a:t>
            </a:r>
          </a:p>
          <a:p>
            <a:pPr lvl="1">
              <a:buClr>
                <a:schemeClr val="accent3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LT: Literatura </a:t>
            </a:r>
          </a:p>
          <a:p>
            <a:pPr lvl="1">
              <a:buClr>
                <a:schemeClr val="accent3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CN: Ciencias</a:t>
            </a:r>
          </a:p>
          <a:p>
            <a:pPr lvl="1">
              <a:buClr>
                <a:schemeClr val="accent3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MM: Matemáticas</a:t>
            </a:r>
          </a:p>
          <a:p>
            <a:pPr lvl="1">
              <a:buClr>
                <a:schemeClr val="accent3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IM: Idiomas</a:t>
            </a:r>
          </a:p>
          <a:p>
            <a:pPr>
              <a:buClr>
                <a:schemeClr val="accent3"/>
              </a:buClr>
              <a:buFont typeface="Quicksand Medium" panose="00000600000000000000" pitchFamily="2" charset="0"/>
              <a:buChar char="›"/>
            </a:pPr>
            <a:r>
              <a:rPr lang="es-MX" dirty="0">
                <a:latin typeface="Quicksand Medium" panose="00000600000000000000" pitchFamily="2" charset="0"/>
              </a:rPr>
              <a:t>Se registra el usuario del empleado, ISBN del libro, el identificador de la sección, el tipo de movimiento realizado (registro o modificación), así como la fecha y hora.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E79780-0610-482F-85C8-6DA4629C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7704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20</a:t>
            </a:fld>
            <a:endParaRPr lang="es-MX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250DF9F-5B06-4ABD-8CEC-D967259D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370100"/>
            <a:ext cx="9692640" cy="684643"/>
          </a:xfrm>
        </p:spPr>
        <p:txBody>
          <a:bodyPr>
            <a:normAutofit fontScale="90000"/>
          </a:bodyPr>
          <a:lstStyle/>
          <a:p>
            <a:r>
              <a:rPr lang="es-MX" dirty="0"/>
              <a:t>Registros.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E13D16-9790-4C8F-9C3C-6B0C17FA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34093" r="66954" b="60459"/>
          <a:stretch/>
        </p:blipFill>
        <p:spPr>
          <a:xfrm>
            <a:off x="574691" y="1273455"/>
            <a:ext cx="1160864" cy="7824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A72168-890E-403F-A02E-7D7F8F626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" t="63370" r="-190" b="17596"/>
          <a:stretch/>
        </p:blipFill>
        <p:spPr>
          <a:xfrm>
            <a:off x="574691" y="2274614"/>
            <a:ext cx="4998132" cy="7824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840C19-D092-4282-BBC0-614BB0C8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649" y="884163"/>
            <a:ext cx="5334744" cy="234347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024A42E-6C60-4923-9B55-75C7A9A0E99E}"/>
              </a:ext>
            </a:extLst>
          </p:cNvPr>
          <p:cNvGrpSpPr/>
          <p:nvPr/>
        </p:nvGrpSpPr>
        <p:grpSpPr>
          <a:xfrm>
            <a:off x="374666" y="3475692"/>
            <a:ext cx="6669622" cy="2343477"/>
            <a:chOff x="436028" y="3630360"/>
            <a:chExt cx="6669622" cy="2343477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03627B2-D012-4465-9116-C253CB895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2" t="42377" b="3130"/>
            <a:stretch/>
          </p:blipFill>
          <p:spPr>
            <a:xfrm>
              <a:off x="436028" y="3630360"/>
              <a:ext cx="6559672" cy="2343477"/>
            </a:xfrm>
            <a:prstGeom prst="rect">
              <a:avLst/>
            </a:prstGeom>
          </p:spPr>
        </p:pic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2E3C7ABB-584D-49FC-AA72-B7A817C5E79B}"/>
                </a:ext>
              </a:extLst>
            </p:cNvPr>
            <p:cNvSpPr/>
            <p:nvPr/>
          </p:nvSpPr>
          <p:spPr>
            <a:xfrm>
              <a:off x="671374" y="3759410"/>
              <a:ext cx="6434276" cy="755440"/>
            </a:xfrm>
            <a:prstGeom prst="roundRect">
              <a:avLst/>
            </a:prstGeom>
            <a:solidFill>
              <a:srgbClr val="FFFFCC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DC265C1F-7582-4D63-8F3B-D5EF5BABFA98}"/>
              </a:ext>
            </a:extLst>
          </p:cNvPr>
          <p:cNvSpPr txBox="1"/>
          <p:nvPr/>
        </p:nvSpPr>
        <p:spPr>
          <a:xfrm>
            <a:off x="7565384" y="3908766"/>
            <a:ext cx="2432807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>
                <a:latin typeface="Quicksand Medium" panose="00000600000000000000" pitchFamily="2" charset="0"/>
              </a:rPr>
              <a:t>LT: Literatura </a:t>
            </a:r>
          </a:p>
          <a:p>
            <a:r>
              <a:rPr lang="es-MX" dirty="0">
                <a:latin typeface="Quicksand Medium" panose="00000600000000000000" pitchFamily="2" charset="0"/>
              </a:rPr>
              <a:t>CN: Ciencias</a:t>
            </a:r>
          </a:p>
          <a:p>
            <a:r>
              <a:rPr lang="es-MX" dirty="0">
                <a:latin typeface="Quicksand Medium" panose="00000600000000000000" pitchFamily="2" charset="0"/>
              </a:rPr>
              <a:t>MM: Matemáticas</a:t>
            </a:r>
          </a:p>
          <a:p>
            <a:r>
              <a:rPr lang="es-MX" dirty="0">
                <a:latin typeface="Quicksand Medium" panose="00000600000000000000" pitchFamily="2" charset="0"/>
              </a:rPr>
              <a:t>IM: Idiomas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743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21</a:t>
            </a:fld>
            <a:endParaRPr lang="es-MX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250DF9F-5B06-4ABD-8CEC-D967259D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370100"/>
            <a:ext cx="9692640" cy="684643"/>
          </a:xfrm>
        </p:spPr>
        <p:txBody>
          <a:bodyPr>
            <a:normAutofit fontScale="90000"/>
          </a:bodyPr>
          <a:lstStyle/>
          <a:p>
            <a:r>
              <a:rPr lang="es-MX" dirty="0"/>
              <a:t>Libros.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D88DF9-A3B8-4FEC-9991-1F2C48FB5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966"/>
          <a:stretch/>
        </p:blipFill>
        <p:spPr>
          <a:xfrm>
            <a:off x="3155966" y="3219450"/>
            <a:ext cx="4998132" cy="7824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158983-254F-4B7E-A5C3-8CABC8EA1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34052" r="67547" b="60773"/>
          <a:stretch/>
        </p:blipFill>
        <p:spPr>
          <a:xfrm>
            <a:off x="3155966" y="2301561"/>
            <a:ext cx="1278377" cy="7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92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22</a:t>
            </a:fld>
            <a:endParaRPr lang="es-MX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F87BBA8-4CFF-4730-9EAF-A76E5D7CBBFE}"/>
              </a:ext>
            </a:extLst>
          </p:cNvPr>
          <p:cNvGrpSpPr/>
          <p:nvPr/>
        </p:nvGrpSpPr>
        <p:grpSpPr>
          <a:xfrm>
            <a:off x="1353162" y="94784"/>
            <a:ext cx="8764223" cy="6668431"/>
            <a:chOff x="1353162" y="94784"/>
            <a:chExt cx="8764223" cy="6668431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A627046-D7EA-4D06-BA19-ED165B44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162" y="94784"/>
              <a:ext cx="8764223" cy="6668431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5CE50E2-D6F9-41AF-A7EC-9D384CCF1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68"/>
            <a:stretch/>
          </p:blipFill>
          <p:spPr>
            <a:xfrm>
              <a:off x="1581143" y="504597"/>
              <a:ext cx="7549095" cy="3258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35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23</a:t>
            </a:fld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B5F96EF-7ABB-43D1-84F1-57ECFE43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14" y="75732"/>
            <a:ext cx="8811855" cy="6706536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8E20F4D-9DFF-4213-86F4-968EE0F7A9D4}"/>
              </a:ext>
            </a:extLst>
          </p:cNvPr>
          <p:cNvGrpSpPr/>
          <p:nvPr/>
        </p:nvGrpSpPr>
        <p:grpSpPr>
          <a:xfrm>
            <a:off x="10337256" y="307877"/>
            <a:ext cx="1829297" cy="990738"/>
            <a:chOff x="10337256" y="307877"/>
            <a:chExt cx="1829297" cy="99073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FB58C11-A78A-4CA5-A5C7-928054D9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7256" y="307877"/>
              <a:ext cx="1810003" cy="990738"/>
            </a:xfrm>
            <a:prstGeom prst="rect">
              <a:avLst/>
            </a:prstGeom>
          </p:spPr>
        </p:pic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17020CDA-3179-4F44-A12D-54734DF2D8E9}"/>
                </a:ext>
              </a:extLst>
            </p:cNvPr>
            <p:cNvSpPr/>
            <p:nvPr/>
          </p:nvSpPr>
          <p:spPr>
            <a:xfrm>
              <a:off x="10356550" y="637562"/>
              <a:ext cx="1810003" cy="165683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91517468-4296-4746-B47F-2BC581F2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88" y="3227814"/>
            <a:ext cx="835224" cy="402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7AB9CA3-16D0-4857-90E8-8F48BB4665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0" t="35263" r="60703" b="49999"/>
          <a:stretch/>
        </p:blipFill>
        <p:spPr>
          <a:xfrm>
            <a:off x="10337256" y="1664554"/>
            <a:ext cx="1664118" cy="156326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9965492-4DE0-40C7-8C92-AB131D721832}"/>
              </a:ext>
            </a:extLst>
          </p:cNvPr>
          <p:cNvSpPr/>
          <p:nvPr/>
        </p:nvSpPr>
        <p:spPr>
          <a:xfrm>
            <a:off x="10362900" y="2446184"/>
            <a:ext cx="698800" cy="400050"/>
          </a:xfrm>
          <a:prstGeom prst="rect">
            <a:avLst/>
          </a:prstGeom>
          <a:solidFill>
            <a:srgbClr val="D6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7166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24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4B4594-B529-4D2C-A918-F17C99D7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" y="157293"/>
            <a:ext cx="11230478" cy="654341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C98E463-E6C1-4D62-8FDC-442B8561B58C}"/>
              </a:ext>
            </a:extLst>
          </p:cNvPr>
          <p:cNvSpPr/>
          <p:nvPr/>
        </p:nvSpPr>
        <p:spPr>
          <a:xfrm>
            <a:off x="239642" y="1526795"/>
            <a:ext cx="3741490" cy="85567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67D4219-5FDD-4747-BEE9-55C290F16509}"/>
              </a:ext>
            </a:extLst>
          </p:cNvPr>
          <p:cNvSpPr/>
          <p:nvPr/>
        </p:nvSpPr>
        <p:spPr>
          <a:xfrm>
            <a:off x="509487" y="2927758"/>
            <a:ext cx="9792193" cy="16778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9167281-B29A-434C-AEFA-59D9A07B2A57}"/>
              </a:ext>
            </a:extLst>
          </p:cNvPr>
          <p:cNvSpPr/>
          <p:nvPr/>
        </p:nvSpPr>
        <p:spPr>
          <a:xfrm>
            <a:off x="509487" y="4581786"/>
            <a:ext cx="2116267" cy="946559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730ED03-E14B-49C3-AD93-D7DE491E8C74}"/>
              </a:ext>
            </a:extLst>
          </p:cNvPr>
          <p:cNvSpPr/>
          <p:nvPr/>
        </p:nvSpPr>
        <p:spPr>
          <a:xfrm>
            <a:off x="239643" y="354434"/>
            <a:ext cx="3741490" cy="108707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8878898-FF16-43F0-A038-2EE5969BF072}"/>
              </a:ext>
            </a:extLst>
          </p:cNvPr>
          <p:cNvSpPr/>
          <p:nvPr/>
        </p:nvSpPr>
        <p:spPr>
          <a:xfrm>
            <a:off x="509487" y="2759978"/>
            <a:ext cx="10647871" cy="16778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532018B-52CE-4C8D-8B62-872DF0BACE2B}"/>
              </a:ext>
            </a:extLst>
          </p:cNvPr>
          <p:cNvSpPr/>
          <p:nvPr/>
        </p:nvSpPr>
        <p:spPr>
          <a:xfrm>
            <a:off x="475931" y="3198998"/>
            <a:ext cx="2007210" cy="128212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4D95DEA-8095-4DD2-85E5-EF4AAC501F5E}"/>
              </a:ext>
            </a:extLst>
          </p:cNvPr>
          <p:cNvSpPr/>
          <p:nvPr/>
        </p:nvSpPr>
        <p:spPr>
          <a:xfrm>
            <a:off x="4108651" y="418057"/>
            <a:ext cx="1050577" cy="33695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LIBRO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77B260-3ABC-4D8E-87A0-7EFEFBADB74C}"/>
              </a:ext>
            </a:extLst>
          </p:cNvPr>
          <p:cNvSpPr/>
          <p:nvPr/>
        </p:nvSpPr>
        <p:spPr>
          <a:xfrm>
            <a:off x="4089077" y="1589017"/>
            <a:ext cx="1504155" cy="33695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REGISTRO</a:t>
            </a:r>
          </a:p>
        </p:txBody>
      </p:sp>
    </p:spTree>
    <p:extLst>
      <p:ext uri="{BB962C8B-B14F-4D97-AF65-F5344CB8AC3E}">
        <p14:creationId xmlns:p14="http://schemas.microsoft.com/office/powerpoint/2010/main" val="714309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25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3ABDA-FAC7-42E1-939E-33520D9F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97" y="347692"/>
            <a:ext cx="2581635" cy="144800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7683A98A-2EBD-4B16-95C5-96D326FF62EA}"/>
              </a:ext>
            </a:extLst>
          </p:cNvPr>
          <p:cNvGrpSpPr/>
          <p:nvPr/>
        </p:nvGrpSpPr>
        <p:grpSpPr>
          <a:xfrm>
            <a:off x="524000" y="2107786"/>
            <a:ext cx="8345065" cy="1848108"/>
            <a:chOff x="941955" y="3520014"/>
            <a:chExt cx="8345065" cy="184810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D8EA713-94FE-4451-9281-659F3336D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955" y="3520014"/>
              <a:ext cx="8345065" cy="1848108"/>
            </a:xfrm>
            <a:prstGeom prst="rect">
              <a:avLst/>
            </a:prstGeom>
          </p:spPr>
        </p:pic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3024FE73-69F8-464C-AA16-C642496AC0F1}"/>
                </a:ext>
              </a:extLst>
            </p:cNvPr>
            <p:cNvSpPr/>
            <p:nvPr/>
          </p:nvSpPr>
          <p:spPr>
            <a:xfrm>
              <a:off x="941955" y="4512400"/>
              <a:ext cx="8269157" cy="151879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7C7631F0-16E8-4F84-8D70-D988EA069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6" b="9009"/>
          <a:stretch/>
        </p:blipFill>
        <p:spPr>
          <a:xfrm>
            <a:off x="524000" y="4572830"/>
            <a:ext cx="6192114" cy="14890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2257494-1BC9-488D-8E03-7F183BBD3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00" y="4267986"/>
            <a:ext cx="2429214" cy="228632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864442F-3092-4388-8822-E7AD142E158A}"/>
              </a:ext>
            </a:extLst>
          </p:cNvPr>
          <p:cNvSpPr/>
          <p:nvPr/>
        </p:nvSpPr>
        <p:spPr>
          <a:xfrm>
            <a:off x="3420754" y="347692"/>
            <a:ext cx="1050577" cy="33695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LIBRO</a:t>
            </a:r>
          </a:p>
        </p:txBody>
      </p:sp>
    </p:spTree>
    <p:extLst>
      <p:ext uri="{BB962C8B-B14F-4D97-AF65-F5344CB8AC3E}">
        <p14:creationId xmlns:p14="http://schemas.microsoft.com/office/powerpoint/2010/main" val="661424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26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3ABDA-FAC7-42E1-939E-33520D9F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3" y="377728"/>
            <a:ext cx="2581635" cy="1448002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F08FF9B-611E-4D59-87C9-CFE3526CE898}"/>
              </a:ext>
            </a:extLst>
          </p:cNvPr>
          <p:cNvSpPr/>
          <p:nvPr/>
        </p:nvSpPr>
        <p:spPr>
          <a:xfrm>
            <a:off x="3401180" y="347692"/>
            <a:ext cx="1504155" cy="33695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REGISTRO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6AC189-9EA2-4532-9BE9-097AC72A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78" y="4908683"/>
            <a:ext cx="2762636" cy="3429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4412BE9-D4C1-4BCF-9433-5BF28E05D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"/>
          <a:stretch/>
        </p:blipFill>
        <p:spPr>
          <a:xfrm>
            <a:off x="584333" y="5391150"/>
            <a:ext cx="4296375" cy="1077912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3392727F-7CFA-4496-BD85-22B70111E415}"/>
              </a:ext>
            </a:extLst>
          </p:cNvPr>
          <p:cNvGrpSpPr/>
          <p:nvPr/>
        </p:nvGrpSpPr>
        <p:grpSpPr>
          <a:xfrm>
            <a:off x="553135" y="2200480"/>
            <a:ext cx="5410200" cy="2457039"/>
            <a:chOff x="584333" y="4115005"/>
            <a:chExt cx="5410200" cy="245703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2854F56-82E9-4F16-B541-6F1C9FED8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7" t="1557" r="1006"/>
            <a:stretch/>
          </p:blipFill>
          <p:spPr>
            <a:xfrm>
              <a:off x="584333" y="4115005"/>
              <a:ext cx="5410200" cy="2457039"/>
            </a:xfrm>
            <a:prstGeom prst="rect">
              <a:avLst/>
            </a:prstGeom>
          </p:spPr>
        </p:pic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997E14F1-EDA4-4220-914C-63DD195DE277}"/>
                </a:ext>
              </a:extLst>
            </p:cNvPr>
            <p:cNvSpPr/>
            <p:nvPr/>
          </p:nvSpPr>
          <p:spPr>
            <a:xfrm>
              <a:off x="615530" y="5256086"/>
              <a:ext cx="5321467" cy="116013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27C75E6-7710-491C-A358-3CD777B36256}"/>
              </a:ext>
            </a:extLst>
          </p:cNvPr>
          <p:cNvGrpSpPr/>
          <p:nvPr/>
        </p:nvGrpSpPr>
        <p:grpSpPr>
          <a:xfrm>
            <a:off x="6228667" y="3866067"/>
            <a:ext cx="1829297" cy="990738"/>
            <a:chOff x="10337256" y="307877"/>
            <a:chExt cx="1829297" cy="990738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49FFCDA-ECA0-4CFB-89C9-2469A4BA1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37256" y="307877"/>
              <a:ext cx="1810003" cy="990738"/>
            </a:xfrm>
            <a:prstGeom prst="rect">
              <a:avLst/>
            </a:prstGeom>
          </p:spPr>
        </p:pic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BC6D26DA-959F-4A8E-A1FC-596A30538B1C}"/>
                </a:ext>
              </a:extLst>
            </p:cNvPr>
            <p:cNvSpPr/>
            <p:nvPr/>
          </p:nvSpPr>
          <p:spPr>
            <a:xfrm>
              <a:off x="10356550" y="637562"/>
              <a:ext cx="1810003" cy="165683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959F51D-7323-4EBE-9F6E-BD2B3B16FF8F}"/>
              </a:ext>
            </a:extLst>
          </p:cNvPr>
          <p:cNvGrpSpPr/>
          <p:nvPr/>
        </p:nvGrpSpPr>
        <p:grpSpPr>
          <a:xfrm>
            <a:off x="6228667" y="2200480"/>
            <a:ext cx="2553056" cy="1505056"/>
            <a:chOff x="6228667" y="2200480"/>
            <a:chExt cx="2553056" cy="1505056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438A8E10-3CE4-45C7-AC5B-1AE7C66CE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56"/>
            <a:stretch/>
          </p:blipFill>
          <p:spPr>
            <a:xfrm>
              <a:off x="6228667" y="2200480"/>
              <a:ext cx="2553056" cy="1505056"/>
            </a:xfrm>
            <a:prstGeom prst="rect">
              <a:avLst/>
            </a:prstGeom>
          </p:spPr>
        </p:pic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6276BEB3-9D8D-46C7-9061-8115977327CB}"/>
                </a:ext>
              </a:extLst>
            </p:cNvPr>
            <p:cNvSpPr/>
            <p:nvPr/>
          </p:nvSpPr>
          <p:spPr>
            <a:xfrm>
              <a:off x="6228667" y="2870166"/>
              <a:ext cx="2553056" cy="168309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843588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27</a:t>
            </a:fld>
            <a:endParaRPr lang="es-MX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250DF9F-5B06-4ABD-8CEC-D967259D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370100"/>
            <a:ext cx="9692640" cy="684643"/>
          </a:xfrm>
        </p:spPr>
        <p:txBody>
          <a:bodyPr>
            <a:normAutofit fontScale="90000"/>
          </a:bodyPr>
          <a:lstStyle/>
          <a:p>
            <a:r>
              <a:rPr lang="es-MX" dirty="0"/>
              <a:t>Modificar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901E82-F718-4C1A-B5B5-411910304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91" y="1272821"/>
            <a:ext cx="9554908" cy="2086266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F3C86503-D733-4DCB-AFE9-99FD104BDFD4}"/>
              </a:ext>
            </a:extLst>
          </p:cNvPr>
          <p:cNvGrpSpPr/>
          <p:nvPr/>
        </p:nvGrpSpPr>
        <p:grpSpPr>
          <a:xfrm>
            <a:off x="8404861" y="3716991"/>
            <a:ext cx="1840195" cy="990738"/>
            <a:chOff x="10337256" y="307877"/>
            <a:chExt cx="1840195" cy="990738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74323DD-0D4A-4596-8161-17F7404E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7256" y="307877"/>
              <a:ext cx="1810003" cy="990738"/>
            </a:xfrm>
            <a:prstGeom prst="rect">
              <a:avLst/>
            </a:prstGeom>
          </p:spPr>
        </p:pic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602F2715-AE0A-416F-9F9A-CFB39E9C4C74}"/>
                </a:ext>
              </a:extLst>
            </p:cNvPr>
            <p:cNvSpPr/>
            <p:nvPr/>
          </p:nvSpPr>
          <p:spPr>
            <a:xfrm>
              <a:off x="10367448" y="1132932"/>
              <a:ext cx="1810003" cy="165683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9D850C7-2E0F-4A22-B20C-54296F4B95FB}"/>
              </a:ext>
            </a:extLst>
          </p:cNvPr>
          <p:cNvGrpSpPr/>
          <p:nvPr/>
        </p:nvGrpSpPr>
        <p:grpSpPr>
          <a:xfrm>
            <a:off x="574691" y="3531506"/>
            <a:ext cx="7439025" cy="3209925"/>
            <a:chOff x="1381125" y="542925"/>
            <a:chExt cx="7439025" cy="3209925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1775F2DF-ECFF-4EDC-95DD-DE3895516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85" t="7027" r="12927" b="45178"/>
            <a:stretch/>
          </p:blipFill>
          <p:spPr>
            <a:xfrm>
              <a:off x="1381125" y="542925"/>
              <a:ext cx="7439025" cy="3209925"/>
            </a:xfrm>
            <a:prstGeom prst="rect">
              <a:avLst/>
            </a:prstGeom>
          </p:spPr>
        </p:pic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D8AFED08-A434-463B-BB52-E09C26DDFE2D}"/>
                </a:ext>
              </a:extLst>
            </p:cNvPr>
            <p:cNvSpPr/>
            <p:nvPr/>
          </p:nvSpPr>
          <p:spPr>
            <a:xfrm>
              <a:off x="6646152" y="1605371"/>
              <a:ext cx="1524726" cy="366042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9B9E5987-23FF-41B2-ACB4-9BC6A566CF16}"/>
                </a:ext>
              </a:extLst>
            </p:cNvPr>
            <p:cNvSpPr/>
            <p:nvPr/>
          </p:nvSpPr>
          <p:spPr>
            <a:xfrm>
              <a:off x="4042767" y="2180016"/>
              <a:ext cx="2785872" cy="366042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841E38A6-B40E-49A8-ABA7-C74B3386BCE3}"/>
                </a:ext>
              </a:extLst>
            </p:cNvPr>
            <p:cNvSpPr/>
            <p:nvPr/>
          </p:nvSpPr>
          <p:spPr>
            <a:xfrm>
              <a:off x="1685045" y="1605371"/>
              <a:ext cx="1433846" cy="366042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B387E531-E252-4A87-911B-8762CD17FB58}"/>
              </a:ext>
            </a:extLst>
          </p:cNvPr>
          <p:cNvSpPr/>
          <p:nvPr/>
        </p:nvSpPr>
        <p:spPr>
          <a:xfrm>
            <a:off x="6221341" y="5168597"/>
            <a:ext cx="1593238" cy="366042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CF51992F-F174-47D0-BAEF-5757B62311CE}"/>
              </a:ext>
            </a:extLst>
          </p:cNvPr>
          <p:cNvSpPr/>
          <p:nvPr/>
        </p:nvSpPr>
        <p:spPr>
          <a:xfrm>
            <a:off x="1068316" y="5839419"/>
            <a:ext cx="1433846" cy="437556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4900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C717040-AB4F-43DF-8ED8-49ED008A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6" y="0"/>
            <a:ext cx="11069052" cy="6858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28</a:t>
            </a:fld>
            <a:endParaRPr lang="es-MX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C98E463-E6C1-4D62-8FDC-442B8561B58C}"/>
              </a:ext>
            </a:extLst>
          </p:cNvPr>
          <p:cNvSpPr/>
          <p:nvPr/>
        </p:nvSpPr>
        <p:spPr>
          <a:xfrm>
            <a:off x="303400" y="1392573"/>
            <a:ext cx="3805250" cy="86406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67D4219-5FDD-4747-BEE9-55C290F16509}"/>
              </a:ext>
            </a:extLst>
          </p:cNvPr>
          <p:cNvSpPr/>
          <p:nvPr/>
        </p:nvSpPr>
        <p:spPr>
          <a:xfrm>
            <a:off x="509487" y="2986481"/>
            <a:ext cx="9792193" cy="16778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9167281-B29A-434C-AEFA-59D9A07B2A57}"/>
              </a:ext>
            </a:extLst>
          </p:cNvPr>
          <p:cNvSpPr/>
          <p:nvPr/>
        </p:nvSpPr>
        <p:spPr>
          <a:xfrm>
            <a:off x="529339" y="4680347"/>
            <a:ext cx="2116267" cy="102416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730ED03-E14B-49C3-AD93-D7DE491E8C74}"/>
              </a:ext>
            </a:extLst>
          </p:cNvPr>
          <p:cNvSpPr/>
          <p:nvPr/>
        </p:nvSpPr>
        <p:spPr>
          <a:xfrm>
            <a:off x="239641" y="186653"/>
            <a:ext cx="3869009" cy="114300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8878898-FF16-43F0-A038-2EE5969BF072}"/>
              </a:ext>
            </a:extLst>
          </p:cNvPr>
          <p:cNvSpPr/>
          <p:nvPr/>
        </p:nvSpPr>
        <p:spPr>
          <a:xfrm>
            <a:off x="509487" y="2818701"/>
            <a:ext cx="10647871" cy="16778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532018B-52CE-4C8D-8B62-872DF0BACE2B}"/>
              </a:ext>
            </a:extLst>
          </p:cNvPr>
          <p:cNvSpPr/>
          <p:nvPr/>
        </p:nvSpPr>
        <p:spPr>
          <a:xfrm>
            <a:off x="501098" y="3291277"/>
            <a:ext cx="2007210" cy="128212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4D95DEA-8095-4DD2-85E5-EF4AAC501F5E}"/>
              </a:ext>
            </a:extLst>
          </p:cNvPr>
          <p:cNvSpPr/>
          <p:nvPr/>
        </p:nvSpPr>
        <p:spPr>
          <a:xfrm>
            <a:off x="4289585" y="289075"/>
            <a:ext cx="1050577" cy="33695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LIBRO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77B260-3ABC-4D8E-87A0-7EFEFBADB74C}"/>
              </a:ext>
            </a:extLst>
          </p:cNvPr>
          <p:cNvSpPr/>
          <p:nvPr/>
        </p:nvSpPr>
        <p:spPr>
          <a:xfrm>
            <a:off x="4329267" y="1486953"/>
            <a:ext cx="1504155" cy="33695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REGISTRO</a:t>
            </a:r>
          </a:p>
        </p:txBody>
      </p:sp>
    </p:spTree>
    <p:extLst>
      <p:ext uri="{BB962C8B-B14F-4D97-AF65-F5344CB8AC3E}">
        <p14:creationId xmlns:p14="http://schemas.microsoft.com/office/powerpoint/2010/main" val="2233118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6BA00F9-2292-4DC7-8D87-FB8D6FD8E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/>
          <a:stretch/>
        </p:blipFill>
        <p:spPr>
          <a:xfrm>
            <a:off x="524000" y="2079051"/>
            <a:ext cx="8309122" cy="182905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29</a:t>
            </a:fld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024FE73-69F8-464C-AA16-C642496AC0F1}"/>
              </a:ext>
            </a:extLst>
          </p:cNvPr>
          <p:cNvSpPr/>
          <p:nvPr/>
        </p:nvSpPr>
        <p:spPr>
          <a:xfrm>
            <a:off x="3558540" y="2926080"/>
            <a:ext cx="912791" cy="143437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2257494-1BC9-488D-8E03-7F183BBD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0" y="4267986"/>
            <a:ext cx="2429214" cy="228632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864442F-3092-4388-8822-E7AD142E158A}"/>
              </a:ext>
            </a:extLst>
          </p:cNvPr>
          <p:cNvSpPr/>
          <p:nvPr/>
        </p:nvSpPr>
        <p:spPr>
          <a:xfrm>
            <a:off x="3420754" y="347692"/>
            <a:ext cx="1050577" cy="33695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LIBRO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8A6E3A-1580-4C37-9BFF-FB8C1C617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" t="3378"/>
          <a:stretch/>
        </p:blipFill>
        <p:spPr>
          <a:xfrm>
            <a:off x="550416" y="347692"/>
            <a:ext cx="2488535" cy="1371479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F697A03-1E37-4CCB-8FD3-077B7EAD9F5D}"/>
              </a:ext>
            </a:extLst>
          </p:cNvPr>
          <p:cNvSpPr/>
          <p:nvPr/>
        </p:nvSpPr>
        <p:spPr>
          <a:xfrm>
            <a:off x="5803323" y="2926080"/>
            <a:ext cx="912791" cy="143437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BAA7CF3-47AD-4E84-8529-E166D6413177}"/>
              </a:ext>
            </a:extLst>
          </p:cNvPr>
          <p:cNvSpPr/>
          <p:nvPr/>
        </p:nvSpPr>
        <p:spPr>
          <a:xfrm>
            <a:off x="7720671" y="2926080"/>
            <a:ext cx="912791" cy="143437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331EF2-E388-4495-AE97-995162B99D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8"/>
          <a:stretch/>
        </p:blipFill>
        <p:spPr>
          <a:xfrm>
            <a:off x="552579" y="4667250"/>
            <a:ext cx="616353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48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95620-F6A6-47B4-A4DA-F0D98E67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A7A46C-ABD4-4907-9582-AF1B7DCF3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2" y="2079184"/>
            <a:ext cx="7737185" cy="3298932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28C12409-35BC-4C38-833C-4A1E5CF6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45987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8E16178-048B-4D91-9887-4E3F3387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7" y="2112114"/>
            <a:ext cx="5458587" cy="248637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30</a:t>
            </a:fld>
            <a:endParaRPr lang="es-MX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F08FF9B-611E-4D59-87C9-CFE3526CE898}"/>
              </a:ext>
            </a:extLst>
          </p:cNvPr>
          <p:cNvSpPr/>
          <p:nvPr/>
        </p:nvSpPr>
        <p:spPr>
          <a:xfrm>
            <a:off x="3401180" y="347692"/>
            <a:ext cx="1504155" cy="33695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REGISTRO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6AC189-9EA2-4532-9BE9-097AC72A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8" y="4887174"/>
            <a:ext cx="2762636" cy="342948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97E14F1-EDA4-4220-914C-63DD195DE277}"/>
              </a:ext>
            </a:extLst>
          </p:cNvPr>
          <p:cNvSpPr/>
          <p:nvPr/>
        </p:nvSpPr>
        <p:spPr>
          <a:xfrm>
            <a:off x="584333" y="3423646"/>
            <a:ext cx="5321467" cy="116013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27C75E6-7710-491C-A358-3CD777B36256}"/>
              </a:ext>
            </a:extLst>
          </p:cNvPr>
          <p:cNvGrpSpPr/>
          <p:nvPr/>
        </p:nvGrpSpPr>
        <p:grpSpPr>
          <a:xfrm>
            <a:off x="6228667" y="3879853"/>
            <a:ext cx="1810003" cy="1007321"/>
            <a:chOff x="10337256" y="307877"/>
            <a:chExt cx="1810003" cy="1007321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49FFCDA-ECA0-4CFB-89C9-2469A4BA1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7256" y="307877"/>
              <a:ext cx="1810003" cy="990738"/>
            </a:xfrm>
            <a:prstGeom prst="rect">
              <a:avLst/>
            </a:prstGeom>
          </p:spPr>
        </p:pic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BC6D26DA-959F-4A8E-A1FC-596A30538B1C}"/>
                </a:ext>
              </a:extLst>
            </p:cNvPr>
            <p:cNvSpPr/>
            <p:nvPr/>
          </p:nvSpPr>
          <p:spPr>
            <a:xfrm>
              <a:off x="10337256" y="1149515"/>
              <a:ext cx="1810003" cy="165683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959F51D-7323-4EBE-9F6E-BD2B3B16FF8F}"/>
              </a:ext>
            </a:extLst>
          </p:cNvPr>
          <p:cNvGrpSpPr/>
          <p:nvPr/>
        </p:nvGrpSpPr>
        <p:grpSpPr>
          <a:xfrm>
            <a:off x="6228667" y="2200480"/>
            <a:ext cx="2553056" cy="1505056"/>
            <a:chOff x="6228667" y="2200480"/>
            <a:chExt cx="2553056" cy="1505056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438A8E10-3CE4-45C7-AC5B-1AE7C66CE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56"/>
            <a:stretch/>
          </p:blipFill>
          <p:spPr>
            <a:xfrm>
              <a:off x="6228667" y="2200480"/>
              <a:ext cx="2553056" cy="1505056"/>
            </a:xfrm>
            <a:prstGeom prst="rect">
              <a:avLst/>
            </a:prstGeom>
          </p:spPr>
        </p:pic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6276BEB3-9D8D-46C7-9061-8115977327CB}"/>
                </a:ext>
              </a:extLst>
            </p:cNvPr>
            <p:cNvSpPr/>
            <p:nvPr/>
          </p:nvSpPr>
          <p:spPr>
            <a:xfrm>
              <a:off x="6228667" y="2693997"/>
              <a:ext cx="2553056" cy="168309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D02E2186-F35F-4B8B-9ECD-81895FAB0E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1" t="3378"/>
          <a:stretch/>
        </p:blipFill>
        <p:spPr>
          <a:xfrm>
            <a:off x="550416" y="347692"/>
            <a:ext cx="2488535" cy="13714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8EAB3F-BC71-4BA4-9C51-CED74C6BEB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37" b="-1"/>
          <a:stretch/>
        </p:blipFill>
        <p:spPr>
          <a:xfrm>
            <a:off x="550416" y="5272088"/>
            <a:ext cx="4324954" cy="11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2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31</a:t>
            </a:fld>
            <a:endParaRPr lang="es-MX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250DF9F-5B06-4ABD-8CEC-D967259D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370100"/>
            <a:ext cx="9692640" cy="684643"/>
          </a:xfrm>
        </p:spPr>
        <p:txBody>
          <a:bodyPr>
            <a:normAutofit fontScale="90000"/>
          </a:bodyPr>
          <a:lstStyle/>
          <a:p>
            <a:r>
              <a:rPr lang="es-MX" dirty="0"/>
              <a:t>Eliminar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5EB4CC-8535-4B5E-B30D-196A5B7B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6" y="4639518"/>
            <a:ext cx="8373644" cy="15527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9B0FE1-233E-492B-B938-059E3AD20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6" y="1241944"/>
            <a:ext cx="744959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32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CE7FF8-4CDA-41FE-ADFA-5F684FFB8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581"/>
          <a:stretch/>
        </p:blipFill>
        <p:spPr>
          <a:xfrm>
            <a:off x="466172" y="314165"/>
            <a:ext cx="4558449" cy="3850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1269C39-3FC7-4863-8128-FF8DE50C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95" y="3935058"/>
            <a:ext cx="5430008" cy="25340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C385F2D-6044-4FEA-9880-EFEFA6BA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1" y="2325415"/>
            <a:ext cx="7821951" cy="122741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B008236-AE7D-455C-BC8F-299FEEB308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849"/>
          <a:stretch/>
        </p:blipFill>
        <p:spPr>
          <a:xfrm>
            <a:off x="642470" y="4039847"/>
            <a:ext cx="4222635" cy="153680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A78F861-F7A8-4106-8D0D-F7D59F8F6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60" b="2093"/>
          <a:stretch/>
        </p:blipFill>
        <p:spPr>
          <a:xfrm>
            <a:off x="466172" y="551389"/>
            <a:ext cx="4372528" cy="1536802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CD6F903-B418-4656-978B-3FA28ED6EC1C}"/>
              </a:ext>
            </a:extLst>
          </p:cNvPr>
          <p:cNvSpPr/>
          <p:nvPr/>
        </p:nvSpPr>
        <p:spPr>
          <a:xfrm>
            <a:off x="1810667" y="1281352"/>
            <a:ext cx="841769" cy="242649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6BA955A-06A8-49CF-B616-1305F9F9655F}"/>
              </a:ext>
            </a:extLst>
          </p:cNvPr>
          <p:cNvSpPr/>
          <p:nvPr/>
        </p:nvSpPr>
        <p:spPr>
          <a:xfrm>
            <a:off x="1853253" y="1854308"/>
            <a:ext cx="799183" cy="232932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695F294-5394-4F62-AE25-AFB68E318ECF}"/>
              </a:ext>
            </a:extLst>
          </p:cNvPr>
          <p:cNvSpPr/>
          <p:nvPr/>
        </p:nvSpPr>
        <p:spPr>
          <a:xfrm>
            <a:off x="1954604" y="5178985"/>
            <a:ext cx="864796" cy="325496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41AAD52-FD6C-44B6-8694-2909446BE071}"/>
              </a:ext>
            </a:extLst>
          </p:cNvPr>
          <p:cNvSpPr/>
          <p:nvPr/>
        </p:nvSpPr>
        <p:spPr>
          <a:xfrm>
            <a:off x="1959090" y="4609978"/>
            <a:ext cx="864796" cy="325496"/>
          </a:xfrm>
          <a:prstGeom prst="roundRect">
            <a:avLst/>
          </a:prstGeom>
          <a:solidFill>
            <a:srgbClr val="FFFF9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71808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33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015CBB-7B0C-4421-8AAC-FEB5868C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165" y="395187"/>
            <a:ext cx="857370" cy="3429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76355A-4B16-4B6A-B4BF-CDCCC2D6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0" y="395187"/>
            <a:ext cx="2543530" cy="1438476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089102C-47E7-44B2-825A-4C7B98EB9905}"/>
              </a:ext>
            </a:extLst>
          </p:cNvPr>
          <p:cNvGrpSpPr/>
          <p:nvPr/>
        </p:nvGrpSpPr>
        <p:grpSpPr>
          <a:xfrm>
            <a:off x="4452760" y="304489"/>
            <a:ext cx="6311078" cy="2567173"/>
            <a:chOff x="595135" y="2100077"/>
            <a:chExt cx="6763694" cy="2657846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6062B38-8237-4346-AC81-CE27EC02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135" y="2100077"/>
              <a:ext cx="6763694" cy="2657846"/>
            </a:xfrm>
            <a:prstGeom prst="rect">
              <a:avLst/>
            </a:prstGeom>
          </p:spPr>
        </p:pic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102A7DF3-33E1-4D7F-B4F2-28A402A7547A}"/>
                </a:ext>
              </a:extLst>
            </p:cNvPr>
            <p:cNvSpPr/>
            <p:nvPr/>
          </p:nvSpPr>
          <p:spPr>
            <a:xfrm>
              <a:off x="1152650" y="2823947"/>
              <a:ext cx="6206179" cy="605053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73DAB55C-3FFE-4EA1-B12C-4E15C8ED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10" y="3105100"/>
            <a:ext cx="8468907" cy="168616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D13C9D7-B9D0-4B2D-B026-BB30750E2B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727"/>
          <a:stretch/>
        </p:blipFill>
        <p:spPr>
          <a:xfrm>
            <a:off x="509410" y="4986179"/>
            <a:ext cx="5477639" cy="14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60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7C789FC-2B66-4E95-9789-DE47C57F6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1065" y="771525"/>
            <a:ext cx="10391775" cy="4457700"/>
          </a:xfrm>
        </p:spPr>
        <p:txBody>
          <a:bodyPr>
            <a:normAutofit lnSpcReduction="10000"/>
          </a:bodyPr>
          <a:lstStyle/>
          <a:p>
            <a:r>
              <a:rPr lang="es-MX" sz="4000" b="0" i="0" dirty="0">
                <a:solidFill>
                  <a:schemeClr val="accent2"/>
                </a:solidFill>
                <a:effectLst/>
                <a:latin typeface="Great Vibes" panose="02000507080000020002" pitchFamily="2" charset="0"/>
              </a:rPr>
              <a:t>Referencias</a:t>
            </a:r>
          </a:p>
          <a:p>
            <a:pPr marL="342900" indent="-342900">
              <a:buFontTx/>
              <a:buChar char="~"/>
            </a:pP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Códigos de Programación – MR. </a:t>
            </a:r>
            <a:r>
              <a:rPr lang="es-MX" sz="1800" b="0" i="1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Inicio</a:t>
            </a: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 [</a:t>
            </a:r>
            <a:r>
              <a:rPr lang="es-MX" sz="1800" dirty="0">
                <a:solidFill>
                  <a:srgbClr val="0D405F"/>
                </a:solidFill>
                <a:latin typeface="Quicksand Medium" panose="00000600000000000000" pitchFamily="2" charset="0"/>
              </a:rPr>
              <a:t>Canal </a:t>
            </a: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YouTube]. Recuperado de </a:t>
            </a:r>
            <a:r>
              <a:rPr lang="es-MX" sz="1800" b="0" i="0" dirty="0">
                <a:solidFill>
                  <a:srgbClr val="B2CE8C"/>
                </a:solidFill>
                <a:effectLst/>
                <a:latin typeface="Quicksand Medium" panose="00000600000000000000" pitchFamily="2" charset="0"/>
              </a:rPr>
              <a:t> </a:t>
            </a:r>
            <a:r>
              <a:rPr lang="es-MX" sz="1800" b="0" i="0" dirty="0">
                <a:solidFill>
                  <a:schemeClr val="accent2"/>
                </a:solidFill>
                <a:effectLst/>
                <a:latin typeface="Quicksand Medium" panose="000006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https://www.youtube.com/channel/UCKaa9SPITNARrLDvX2olvrA</a:t>
            </a:r>
            <a:r>
              <a:rPr lang="es-MX" sz="1800" b="0" i="0" dirty="0">
                <a:solidFill>
                  <a:schemeClr val="accent2"/>
                </a:solidFill>
                <a:effectLst/>
                <a:latin typeface="Quicksand Medium" panose="00000600000000000000" pitchFamily="2" charset="0"/>
              </a:rPr>
              <a:t> </a:t>
            </a:r>
            <a:r>
              <a:rPr lang="es-MX" sz="1800" dirty="0">
                <a:solidFill>
                  <a:schemeClr val="accent2"/>
                </a:solidFill>
                <a:latin typeface="Quicksand Medium" panose="00000600000000000000" pitchFamily="2" charset="0"/>
              </a:rPr>
              <a:t> </a:t>
            </a:r>
            <a:r>
              <a:rPr lang="es-MX" sz="1800" dirty="0">
                <a:solidFill>
                  <a:srgbClr val="0D405F"/>
                </a:solidFill>
                <a:latin typeface="Quicksand Medium" panose="00000600000000000000" pitchFamily="2" charset="0"/>
              </a:rPr>
              <a:t>(2022, mayo 21)</a:t>
            </a:r>
            <a:endParaRPr lang="es-MX" sz="1800" b="0" i="0" dirty="0">
              <a:solidFill>
                <a:srgbClr val="0D405F"/>
              </a:solidFill>
              <a:effectLst/>
              <a:latin typeface="Quicksand Medium" panose="00000600000000000000" pitchFamily="2" charset="0"/>
            </a:endParaRPr>
          </a:p>
          <a:p>
            <a:pPr marL="342900" indent="-342900">
              <a:buFontTx/>
              <a:buChar char="~"/>
            </a:pP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ARMANDO CARDONA PAIZ. </a:t>
            </a:r>
            <a:r>
              <a:rPr lang="es-MX" sz="1800" b="0" i="1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Inicio</a:t>
            </a: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 [</a:t>
            </a:r>
            <a:r>
              <a:rPr lang="es-MX" sz="1800" dirty="0">
                <a:solidFill>
                  <a:srgbClr val="0D405F"/>
                </a:solidFill>
                <a:latin typeface="Quicksand Medium" panose="00000600000000000000" pitchFamily="2" charset="0"/>
              </a:rPr>
              <a:t>Canal </a:t>
            </a: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YouTube]. Recuperado de  </a:t>
            </a:r>
            <a:r>
              <a:rPr lang="es-MX" sz="1800" b="0" i="0" dirty="0">
                <a:solidFill>
                  <a:schemeClr val="accent2"/>
                </a:solidFill>
                <a:effectLst/>
                <a:latin typeface="Quicksand Medium" panose="000006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https://www.youtube.com/channel/UCjyyvv8Z0juhQ_seTH_pb1w</a:t>
            </a:r>
            <a:r>
              <a:rPr lang="es-MX" sz="1800" b="0" i="0" dirty="0">
                <a:solidFill>
                  <a:schemeClr val="accent2"/>
                </a:solidFill>
                <a:effectLst/>
                <a:latin typeface="Quicksand Medium" panose="00000600000000000000" pitchFamily="2" charset="0"/>
              </a:rPr>
              <a:t> </a:t>
            </a:r>
            <a:r>
              <a:rPr lang="es-MX" sz="1800" dirty="0">
                <a:solidFill>
                  <a:srgbClr val="0D405F"/>
                </a:solidFill>
                <a:latin typeface="Quicksand Medium" panose="00000600000000000000" pitchFamily="2" charset="0"/>
              </a:rPr>
              <a:t>(2022, mayo 21)</a:t>
            </a:r>
            <a:endParaRPr lang="es-MX" sz="1800" b="0" i="0" dirty="0">
              <a:solidFill>
                <a:srgbClr val="0D405F"/>
              </a:solidFill>
              <a:effectLst/>
              <a:latin typeface="Quicksand Medium" panose="00000600000000000000" pitchFamily="2" charset="0"/>
            </a:endParaRPr>
          </a:p>
          <a:p>
            <a:pPr marL="342900" indent="-342900">
              <a:buFontTx/>
              <a:buChar char="~"/>
            </a:pP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Steven Byrne. </a:t>
            </a:r>
            <a:r>
              <a:rPr lang="es-MX" sz="1800" b="0" i="1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Inicio</a:t>
            </a: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 [</a:t>
            </a:r>
            <a:r>
              <a:rPr lang="es-MX" sz="1800" dirty="0">
                <a:solidFill>
                  <a:srgbClr val="0D405F"/>
                </a:solidFill>
                <a:latin typeface="Quicksand Medium" panose="00000600000000000000" pitchFamily="2" charset="0"/>
              </a:rPr>
              <a:t>Canal </a:t>
            </a: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YouTube].. Recuperado de </a:t>
            </a:r>
            <a:r>
              <a:rPr lang="es-MX" sz="1800" b="0" i="0" dirty="0">
                <a:solidFill>
                  <a:schemeClr val="accent2"/>
                </a:solidFill>
                <a:effectLst/>
                <a:latin typeface="Quicksand Medium" panose="000006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https://www.youtube.com/channel/UCyUNDjrAvUOgDVuY_bVM1XQ</a:t>
            </a:r>
            <a:r>
              <a:rPr lang="es-MX" sz="1800" b="0" i="0" dirty="0">
                <a:solidFill>
                  <a:schemeClr val="accent2"/>
                </a:solidFill>
                <a:effectLst/>
                <a:latin typeface="Quicksand Medium" panose="00000600000000000000" pitchFamily="2" charset="0"/>
              </a:rPr>
              <a:t> </a:t>
            </a:r>
            <a:r>
              <a:rPr lang="es-MX" sz="1800" dirty="0">
                <a:solidFill>
                  <a:srgbClr val="0D405F"/>
                </a:solidFill>
                <a:latin typeface="Quicksand Medium" panose="00000600000000000000" pitchFamily="2" charset="0"/>
              </a:rPr>
              <a:t>(2022, mayo 21).</a:t>
            </a:r>
          </a:p>
          <a:p>
            <a:pPr marL="342900" indent="-342900">
              <a:buFontTx/>
              <a:buChar char="~"/>
            </a:pPr>
            <a:r>
              <a:rPr lang="es-MX" sz="1800" b="0" i="0" dirty="0" err="1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CodeStack</a:t>
            </a: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. (2017, julio 10) </a:t>
            </a:r>
            <a:r>
              <a:rPr lang="es-MX" sz="1800" b="0" i="1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48 - Llaves Foráneas: Borrado en Cascada y Borrado Restringido [</a:t>
            </a:r>
            <a:r>
              <a:rPr lang="es-MX" sz="1800" b="0" i="1" dirty="0" err="1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MariaDB</a:t>
            </a:r>
            <a:r>
              <a:rPr lang="es-MX" sz="1800" b="0" i="1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 10/MySQL]</a:t>
            </a: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. YouTube. Recuperado de </a:t>
            </a:r>
            <a:r>
              <a:rPr lang="es-MX" sz="1800" b="0" i="0" dirty="0">
                <a:solidFill>
                  <a:schemeClr val="accent2"/>
                </a:solidFill>
                <a:effectLst/>
                <a:latin typeface="Quicksand Medium" panose="000006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https://www.youtube.com/watch?v=GZ5in9Xpons</a:t>
            </a:r>
            <a:r>
              <a:rPr lang="es-MX" sz="1800" b="0" i="0" dirty="0">
                <a:solidFill>
                  <a:schemeClr val="accent2"/>
                </a:solidFill>
                <a:effectLst/>
                <a:latin typeface="Quicksand Medium" panose="00000600000000000000" pitchFamily="2" charset="0"/>
              </a:rPr>
              <a:t> </a:t>
            </a:r>
            <a:r>
              <a:rPr lang="es-MX" sz="1800" dirty="0">
                <a:solidFill>
                  <a:srgbClr val="0D405F"/>
                </a:solidFill>
                <a:latin typeface="Quicksand Medium" panose="00000600000000000000" pitchFamily="2" charset="0"/>
              </a:rPr>
              <a:t>(2022, mayo 21).</a:t>
            </a:r>
            <a:endParaRPr lang="es-MX" sz="1800" b="0" i="0" dirty="0">
              <a:solidFill>
                <a:srgbClr val="0D405F"/>
              </a:solidFill>
              <a:effectLst/>
              <a:latin typeface="Quicksand Medium" panose="00000600000000000000" pitchFamily="2" charset="0"/>
            </a:endParaRPr>
          </a:p>
          <a:p>
            <a:pPr marL="342900" indent="-342900">
              <a:buFontTx/>
              <a:buChar char="~"/>
            </a:pPr>
            <a:r>
              <a:rPr lang="es-MX" sz="1800" b="0" i="0" dirty="0" err="1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DelftStack</a:t>
            </a:r>
            <a:r>
              <a:rPr lang="es-MX" sz="1800" b="0" i="0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. (2021, marzo 30) </a:t>
            </a:r>
            <a:r>
              <a:rPr lang="es-MX" sz="1800" b="0" i="1" dirty="0">
                <a:solidFill>
                  <a:srgbClr val="0D405F"/>
                </a:solidFill>
                <a:effectLst/>
                <a:latin typeface="Quicksand Medium" panose="00000600000000000000" pitchFamily="2" charset="0"/>
              </a:rPr>
              <a:t>Generar cadena aleatoria en Java.</a:t>
            </a:r>
            <a:r>
              <a:rPr lang="es-MX" sz="1800" b="1" i="1" dirty="0">
                <a:solidFill>
                  <a:srgbClr val="0D405F"/>
                </a:solidFill>
                <a:latin typeface="Quicksand Medium" panose="00000600000000000000" pitchFamily="2" charset="0"/>
              </a:rPr>
              <a:t> </a:t>
            </a:r>
            <a:r>
              <a:rPr lang="es-MX" sz="1800" dirty="0">
                <a:solidFill>
                  <a:srgbClr val="0D405F"/>
                </a:solidFill>
                <a:latin typeface="Quicksand Medium" panose="00000600000000000000" pitchFamily="2" charset="0"/>
              </a:rPr>
              <a:t>Recuperado de </a:t>
            </a:r>
            <a:r>
              <a:rPr lang="es-MX" sz="1800" dirty="0">
                <a:solidFill>
                  <a:schemeClr val="accent2"/>
                </a:solidFill>
                <a:latin typeface="Quicksand Medium" panose="000006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https://www.delftstack.com</a:t>
            </a:r>
            <a:r>
              <a:rPr lang="es-MX" sz="1800" dirty="0">
                <a:solidFill>
                  <a:srgbClr val="333333"/>
                </a:solidFill>
                <a:latin typeface="Quicksand Medium" panose="00000600000000000000" pitchFamily="2" charset="0"/>
              </a:rPr>
              <a:t>. </a:t>
            </a:r>
            <a:r>
              <a:rPr lang="es-MX" sz="1800" dirty="0">
                <a:solidFill>
                  <a:srgbClr val="0D405F"/>
                </a:solidFill>
                <a:latin typeface="Quicksand Medium" panose="00000600000000000000" pitchFamily="2" charset="0"/>
              </a:rPr>
              <a:t>(2022, mayo 21).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7CB9-860A-4436-AD8E-C98261A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34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5159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95620-F6A6-47B4-A4DA-F0D98E67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Esquema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630E61-DCED-450D-8E00-5BF1BFB6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4</a:t>
            </a:fld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68EF11-A208-4DEF-BF2C-8598F4FEB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58" y="2428875"/>
            <a:ext cx="8802038" cy="269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95620-F6A6-47B4-A4DA-F0D98E67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Aplicación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B520000-6796-426B-9181-B15BA5AC6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6" r="1453"/>
          <a:stretch/>
        </p:blipFill>
        <p:spPr>
          <a:xfrm>
            <a:off x="532828" y="2134416"/>
            <a:ext cx="11126343" cy="3421925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058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95620-F6A6-47B4-A4DA-F0D98E67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Aplicación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6</a:t>
            </a:fld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E4A2E0-52D3-4B20-9EBF-A2EBC1B243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" b="64357"/>
          <a:stretch/>
        </p:blipFill>
        <p:spPr bwMode="auto">
          <a:xfrm>
            <a:off x="533781" y="1949608"/>
            <a:ext cx="5238910" cy="2459355"/>
          </a:xfrm>
          <a:prstGeom prst="rect">
            <a:avLst/>
          </a:prstGeom>
          <a:noFill/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4650BBBE-CFC6-40F0-A07E-34B46B623B3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3" b="29878"/>
          <a:stretch/>
        </p:blipFill>
        <p:spPr bwMode="auto">
          <a:xfrm>
            <a:off x="6029325" y="1940083"/>
            <a:ext cx="5020376" cy="2085974"/>
          </a:xfrm>
          <a:prstGeom prst="rect">
            <a:avLst/>
          </a:prstGeom>
          <a:noFill/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B421AAC-2B70-444A-AD11-5EC498E11F8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3" b="246"/>
          <a:stretch/>
        </p:blipFill>
        <p:spPr bwMode="auto">
          <a:xfrm>
            <a:off x="5447096" y="4667249"/>
            <a:ext cx="5602605" cy="1943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673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ADE11D-B8EF-45C5-B109-AB4B530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998552-4515-4507-942D-CB7445C0B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7</a:t>
            </a:fld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DB83B68-8088-4799-8FA6-B926B8B4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72" y="2458154"/>
            <a:ext cx="8936938" cy="30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2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6A7C3E9-8D3C-4E24-BAA1-5EDEA774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40" y="1276350"/>
            <a:ext cx="6928051" cy="48362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195620-F6A6-47B4-A4DA-F0D98E67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370100"/>
            <a:ext cx="9692640" cy="684643"/>
          </a:xfrm>
        </p:spPr>
        <p:txBody>
          <a:bodyPr>
            <a:normAutofit fontScale="90000"/>
          </a:bodyPr>
          <a:lstStyle/>
          <a:p>
            <a:r>
              <a:rPr lang="es-MX" dirty="0"/>
              <a:t>Inicio de sesión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8</a:t>
            </a:fld>
            <a:endParaRPr lang="es-MX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B23F930-3456-46CB-B4ED-EDF2D49608FC}"/>
              </a:ext>
            </a:extLst>
          </p:cNvPr>
          <p:cNvSpPr/>
          <p:nvPr/>
        </p:nvSpPr>
        <p:spPr>
          <a:xfrm>
            <a:off x="792860" y="2874891"/>
            <a:ext cx="6518231" cy="716034"/>
          </a:xfrm>
          <a:prstGeom prst="roundRect">
            <a:avLst/>
          </a:prstGeom>
          <a:solidFill>
            <a:srgbClr val="FFFFC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B6DA16-2C60-4998-877A-5838B2C8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40" y="5551129"/>
            <a:ext cx="7697274" cy="10478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90A7C7-5525-43A2-BB38-DFC3EC0EF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"/>
          <a:stretch/>
        </p:blipFill>
        <p:spPr>
          <a:xfrm>
            <a:off x="7881938" y="779098"/>
            <a:ext cx="295672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8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43BB6-0266-457B-AE54-34806A2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A2D204-CA05-4DE3-928E-1C21D8E0D349}" type="slidenum">
              <a:rPr lang="es-MX" smtClean="0"/>
              <a:t>9</a:t>
            </a:fld>
            <a:endParaRPr lang="es-MX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9838602-0A39-4516-AD84-F851359E759E}"/>
              </a:ext>
            </a:extLst>
          </p:cNvPr>
          <p:cNvGrpSpPr/>
          <p:nvPr/>
        </p:nvGrpSpPr>
        <p:grpSpPr>
          <a:xfrm>
            <a:off x="1570983" y="5304443"/>
            <a:ext cx="7697274" cy="1047896"/>
            <a:chOff x="1399533" y="5742628"/>
            <a:chExt cx="7697274" cy="104789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BB6DA16-2C60-4998-877A-5838B2C8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533" y="5742628"/>
              <a:ext cx="7697274" cy="1047896"/>
            </a:xfrm>
            <a:prstGeom prst="rect">
              <a:avLst/>
            </a:prstGeom>
          </p:spPr>
        </p:pic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62948821-8CFA-4537-83F8-B1BF42D3A2FC}"/>
                </a:ext>
              </a:extLst>
            </p:cNvPr>
            <p:cNvSpPr/>
            <p:nvPr/>
          </p:nvSpPr>
          <p:spPr>
            <a:xfrm>
              <a:off x="1637365" y="6266576"/>
              <a:ext cx="1848436" cy="159391"/>
            </a:xfrm>
            <a:prstGeom prst="roundRect">
              <a:avLst/>
            </a:prstGeom>
            <a:solidFill>
              <a:srgbClr val="FFFF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EBA1D2E6-60B9-4D10-B33F-63C7AE66C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" r="-1"/>
          <a:stretch/>
        </p:blipFill>
        <p:spPr>
          <a:xfrm>
            <a:off x="2464045" y="505661"/>
            <a:ext cx="2955575" cy="42296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13F84F2-19CD-4F47-835E-665BC5B75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" t="4693" r="2564" b="5214"/>
          <a:stretch/>
        </p:blipFill>
        <p:spPr>
          <a:xfrm>
            <a:off x="5934075" y="505661"/>
            <a:ext cx="2495550" cy="10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80582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olet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602</TotalTime>
  <Words>391</Words>
  <Application>Microsoft Office PowerPoint</Application>
  <PresentationFormat>Panorámica</PresentationFormat>
  <Paragraphs>80</Paragraphs>
  <Slides>34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2" baseType="lpstr">
      <vt:lpstr>Arial</vt:lpstr>
      <vt:lpstr>Calibri</vt:lpstr>
      <vt:lpstr>Century Schoolbook</vt:lpstr>
      <vt:lpstr>Great Vibes</vt:lpstr>
      <vt:lpstr>Lato</vt:lpstr>
      <vt:lpstr>Quicksand Medium</vt:lpstr>
      <vt:lpstr>Wingdings 2</vt:lpstr>
      <vt:lpstr>Vista</vt:lpstr>
      <vt:lpstr>Proyecto</vt:lpstr>
      <vt:lpstr>Base de datos</vt:lpstr>
      <vt:lpstr>DER</vt:lpstr>
      <vt:lpstr>Esquema</vt:lpstr>
      <vt:lpstr>Aplicación</vt:lpstr>
      <vt:lpstr>Aplicación</vt:lpstr>
      <vt:lpstr>Conexión</vt:lpstr>
      <vt:lpstr>Inicio de sesión</vt:lpstr>
      <vt:lpstr>Presentación de PowerPoint</vt:lpstr>
      <vt:lpstr>Presentación de PowerPoint</vt:lpstr>
      <vt:lpstr>Ingreso</vt:lpstr>
      <vt:lpstr>Empleado.</vt:lpstr>
      <vt:lpstr>Presentación de PowerPoint</vt:lpstr>
      <vt:lpstr>Presentación de PowerPoint</vt:lpstr>
      <vt:lpstr>Modificar</vt:lpstr>
      <vt:lpstr>Presentación de PowerPoint</vt:lpstr>
      <vt:lpstr>Presentación de PowerPoint</vt:lpstr>
      <vt:lpstr>Presentación de PowerPoint</vt:lpstr>
      <vt:lpstr>Presentación de PowerPoint</vt:lpstr>
      <vt:lpstr>Registros.</vt:lpstr>
      <vt:lpstr>Libros.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Modificar</vt:lpstr>
      <vt:lpstr>Presentación de PowerPoint</vt:lpstr>
      <vt:lpstr>Presentación de PowerPoint</vt:lpstr>
      <vt:lpstr>Presentación de PowerPoint</vt:lpstr>
      <vt:lpstr>Eliminar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</dc:title>
  <dc:creator>Carolina Colunga</dc:creator>
  <cp:lastModifiedBy>Carolina Colunga</cp:lastModifiedBy>
  <cp:revision>72</cp:revision>
  <dcterms:created xsi:type="dcterms:W3CDTF">2022-05-20T05:27:04Z</dcterms:created>
  <dcterms:modified xsi:type="dcterms:W3CDTF">2022-05-27T00:41:23Z</dcterms:modified>
</cp:coreProperties>
</file>